
<file path=[Content_Types].xml><?xml version="1.0" encoding="utf-8"?>
<Types xmlns="http://schemas.openxmlformats.org/package/2006/content-types"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906000" cy="6858000" type="A4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264" y="-7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1842" y="-102"/>
      </p:cViewPr>
      <p:guideLst>
        <p:guide orient="horz" pos="3224"/>
        <p:guide pos="2237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4" cy="511731"/>
          </a:xfrm>
          <a:prstGeom prst="rect">
            <a:avLst/>
          </a:prstGeom>
        </p:spPr>
        <p:txBody>
          <a:bodyPr vert="horz" lIns="99041" tIns="49521" rIns="99041" bIns="4952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4" cy="511731"/>
          </a:xfrm>
          <a:prstGeom prst="rect">
            <a:avLst/>
          </a:prstGeom>
        </p:spPr>
        <p:txBody>
          <a:bodyPr vert="horz" lIns="99041" tIns="49521" rIns="99041" bIns="49521" rtlCol="0"/>
          <a:lstStyle>
            <a:lvl1pPr algn="r">
              <a:defRPr sz="1300"/>
            </a:lvl1pPr>
          </a:lstStyle>
          <a:p>
            <a:fld id="{CF90C9C9-8F03-4A66-B95C-C4BEAB0AE5F1}" type="datetimeFigureOut">
              <a:rPr lang="en-US" smtClean="0"/>
              <a:pPr/>
              <a:t>12/19/2009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766763"/>
            <a:ext cx="554355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1" tIns="49521" rIns="99041" bIns="4952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2"/>
            <a:ext cx="5679440" cy="4605576"/>
          </a:xfrm>
          <a:prstGeom prst="rect">
            <a:avLst/>
          </a:prstGeom>
        </p:spPr>
        <p:txBody>
          <a:bodyPr vert="horz" lIns="99041" tIns="49521" rIns="99041" bIns="4952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4" cy="511731"/>
          </a:xfrm>
          <a:prstGeom prst="rect">
            <a:avLst/>
          </a:prstGeom>
        </p:spPr>
        <p:txBody>
          <a:bodyPr vert="horz" lIns="99041" tIns="49521" rIns="99041" bIns="4952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4" cy="511731"/>
          </a:xfrm>
          <a:prstGeom prst="rect">
            <a:avLst/>
          </a:prstGeom>
        </p:spPr>
        <p:txBody>
          <a:bodyPr vert="horz" lIns="99041" tIns="49521" rIns="99041" bIns="49521" rtlCol="0" anchor="b"/>
          <a:lstStyle>
            <a:lvl1pPr algn="r">
              <a:defRPr sz="1300"/>
            </a:lvl1pPr>
          </a:lstStyle>
          <a:p>
            <a:fld id="{854DA7E4-565C-4632-A7AD-ACC5DC8CFF9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 Placeholder 56"/>
          <p:cNvSpPr>
            <a:spLocks noGrp="1"/>
          </p:cNvSpPr>
          <p:nvPr>
            <p:ph type="body" sz="quarter" idx="10" hasCustomPrompt="1"/>
          </p:nvPr>
        </p:nvSpPr>
        <p:spPr>
          <a:xfrm>
            <a:off x="1166813" y="214313"/>
            <a:ext cx="2357437" cy="285729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 b="1"/>
            </a:lvl1pPr>
            <a:lvl2pPr>
              <a:buNone/>
              <a:defRPr/>
            </a:lvl2pPr>
          </a:lstStyle>
          <a:p>
            <a:pPr lvl="0"/>
            <a:r>
              <a:rPr lang="en-US" dirty="0" smtClean="0"/>
              <a:t>Name</a:t>
            </a:r>
          </a:p>
          <a:p>
            <a:pPr lvl="1"/>
            <a:endParaRPr lang="en-US" dirty="0"/>
          </a:p>
        </p:txBody>
      </p:sp>
      <p:sp>
        <p:nvSpPr>
          <p:cNvPr id="58" name="Text Placeholder 56"/>
          <p:cNvSpPr>
            <a:spLocks noGrp="1"/>
          </p:cNvSpPr>
          <p:nvPr>
            <p:ph type="body" sz="quarter" idx="11" hasCustomPrompt="1"/>
          </p:nvPr>
        </p:nvSpPr>
        <p:spPr>
          <a:xfrm>
            <a:off x="1166786" y="2357430"/>
            <a:ext cx="2357437" cy="500043"/>
          </a:xfrm>
          <a:prstGeom prst="rect">
            <a:avLst/>
          </a:prstGeom>
        </p:spPr>
        <p:txBody>
          <a:bodyPr/>
          <a:lstStyle>
            <a:lvl1pPr algn="l">
              <a:buNone/>
              <a:defRPr sz="1200" b="0"/>
            </a:lvl1pPr>
            <a:lvl2pPr>
              <a:buNone/>
              <a:defRPr/>
            </a:lvl2pPr>
          </a:lstStyle>
          <a:p>
            <a:pPr lvl="0"/>
            <a:r>
              <a:rPr lang="en-US" dirty="0" smtClean="0"/>
              <a:t>Cultivation details</a:t>
            </a:r>
          </a:p>
          <a:p>
            <a:pPr lvl="1"/>
            <a:endParaRPr lang="en-US" dirty="0"/>
          </a:p>
        </p:txBody>
      </p:sp>
      <p:sp>
        <p:nvSpPr>
          <p:cNvPr id="60" name="Picture Placeholder 59"/>
          <p:cNvSpPr>
            <a:spLocks noGrp="1"/>
          </p:cNvSpPr>
          <p:nvPr>
            <p:ph type="pic" sz="quarter" idx="12"/>
          </p:nvPr>
        </p:nvSpPr>
        <p:spPr>
          <a:xfrm>
            <a:off x="1166813" y="500063"/>
            <a:ext cx="2357437" cy="18573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1" name="Text Placeholder 56"/>
          <p:cNvSpPr>
            <a:spLocks noGrp="1"/>
          </p:cNvSpPr>
          <p:nvPr>
            <p:ph type="body" sz="quarter" idx="13" hasCustomPrompt="1"/>
          </p:nvPr>
        </p:nvSpPr>
        <p:spPr>
          <a:xfrm>
            <a:off x="6381760" y="214292"/>
            <a:ext cx="2357437" cy="285729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 b="1"/>
            </a:lvl1pPr>
            <a:lvl2pPr>
              <a:buNone/>
              <a:defRPr/>
            </a:lvl2pPr>
          </a:lstStyle>
          <a:p>
            <a:pPr lvl="0"/>
            <a:r>
              <a:rPr lang="en-US" dirty="0" smtClean="0"/>
              <a:t>Name</a:t>
            </a:r>
          </a:p>
          <a:p>
            <a:pPr lvl="1"/>
            <a:endParaRPr lang="en-US" dirty="0"/>
          </a:p>
        </p:txBody>
      </p:sp>
      <p:sp>
        <p:nvSpPr>
          <p:cNvPr id="62" name="Text Placeholder 56"/>
          <p:cNvSpPr>
            <a:spLocks noGrp="1"/>
          </p:cNvSpPr>
          <p:nvPr>
            <p:ph type="body" sz="quarter" idx="14" hasCustomPrompt="1"/>
          </p:nvPr>
        </p:nvSpPr>
        <p:spPr>
          <a:xfrm>
            <a:off x="6381733" y="2357409"/>
            <a:ext cx="2357437" cy="500043"/>
          </a:xfrm>
          <a:prstGeom prst="rect">
            <a:avLst/>
          </a:prstGeom>
        </p:spPr>
        <p:txBody>
          <a:bodyPr/>
          <a:lstStyle>
            <a:lvl1pPr algn="l">
              <a:buNone/>
              <a:defRPr sz="1200" b="0"/>
            </a:lvl1pPr>
            <a:lvl2pPr>
              <a:buNone/>
              <a:defRPr/>
            </a:lvl2pPr>
          </a:lstStyle>
          <a:p>
            <a:pPr lvl="0"/>
            <a:r>
              <a:rPr lang="en-US" dirty="0" smtClean="0"/>
              <a:t>Cultivation details</a:t>
            </a:r>
          </a:p>
          <a:p>
            <a:pPr lvl="1"/>
            <a:endParaRPr lang="en-US" dirty="0"/>
          </a:p>
        </p:txBody>
      </p:sp>
      <p:sp>
        <p:nvSpPr>
          <p:cNvPr id="63" name="Picture Placeholder 59"/>
          <p:cNvSpPr>
            <a:spLocks noGrp="1"/>
          </p:cNvSpPr>
          <p:nvPr>
            <p:ph type="pic" sz="quarter" idx="15"/>
          </p:nvPr>
        </p:nvSpPr>
        <p:spPr>
          <a:xfrm>
            <a:off x="6381760" y="500042"/>
            <a:ext cx="2357437" cy="18573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4" name="Text Placeholder 56"/>
          <p:cNvSpPr>
            <a:spLocks noGrp="1"/>
          </p:cNvSpPr>
          <p:nvPr>
            <p:ph type="body" sz="quarter" idx="16" hasCustomPrompt="1"/>
          </p:nvPr>
        </p:nvSpPr>
        <p:spPr>
          <a:xfrm>
            <a:off x="1166786" y="4000506"/>
            <a:ext cx="2357437" cy="285729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 b="1"/>
            </a:lvl1pPr>
            <a:lvl2pPr>
              <a:buNone/>
              <a:defRPr/>
            </a:lvl2pPr>
          </a:lstStyle>
          <a:p>
            <a:pPr lvl="0"/>
            <a:r>
              <a:rPr lang="en-US" dirty="0" smtClean="0"/>
              <a:t>Name</a:t>
            </a:r>
          </a:p>
          <a:p>
            <a:pPr lvl="1"/>
            <a:endParaRPr lang="en-US" dirty="0"/>
          </a:p>
        </p:txBody>
      </p:sp>
      <p:sp>
        <p:nvSpPr>
          <p:cNvPr id="65" name="Text Placeholder 56"/>
          <p:cNvSpPr>
            <a:spLocks noGrp="1"/>
          </p:cNvSpPr>
          <p:nvPr>
            <p:ph type="body" sz="quarter" idx="17" hasCustomPrompt="1"/>
          </p:nvPr>
        </p:nvSpPr>
        <p:spPr>
          <a:xfrm>
            <a:off x="1166759" y="6143623"/>
            <a:ext cx="2357437" cy="500043"/>
          </a:xfrm>
          <a:prstGeom prst="rect">
            <a:avLst/>
          </a:prstGeom>
        </p:spPr>
        <p:txBody>
          <a:bodyPr/>
          <a:lstStyle>
            <a:lvl1pPr algn="l">
              <a:buNone/>
              <a:defRPr sz="1200" b="0"/>
            </a:lvl1pPr>
            <a:lvl2pPr>
              <a:buNone/>
              <a:defRPr/>
            </a:lvl2pPr>
          </a:lstStyle>
          <a:p>
            <a:pPr lvl="0"/>
            <a:r>
              <a:rPr lang="en-US" dirty="0" smtClean="0"/>
              <a:t>Cultivation details</a:t>
            </a:r>
          </a:p>
          <a:p>
            <a:pPr lvl="1"/>
            <a:endParaRPr lang="en-US" dirty="0"/>
          </a:p>
        </p:txBody>
      </p:sp>
      <p:sp>
        <p:nvSpPr>
          <p:cNvPr id="66" name="Picture Placeholder 59"/>
          <p:cNvSpPr>
            <a:spLocks noGrp="1"/>
          </p:cNvSpPr>
          <p:nvPr>
            <p:ph type="pic" sz="quarter" idx="18"/>
          </p:nvPr>
        </p:nvSpPr>
        <p:spPr>
          <a:xfrm>
            <a:off x="1166786" y="4286256"/>
            <a:ext cx="2357437" cy="18573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7" name="Text Placeholder 56"/>
          <p:cNvSpPr>
            <a:spLocks noGrp="1"/>
          </p:cNvSpPr>
          <p:nvPr>
            <p:ph type="body" sz="quarter" idx="19" hasCustomPrompt="1"/>
          </p:nvPr>
        </p:nvSpPr>
        <p:spPr>
          <a:xfrm>
            <a:off x="6381760" y="4000504"/>
            <a:ext cx="2357437" cy="285729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 b="1"/>
            </a:lvl1pPr>
            <a:lvl2pPr>
              <a:buNone/>
              <a:defRPr/>
            </a:lvl2pPr>
          </a:lstStyle>
          <a:p>
            <a:pPr lvl="0"/>
            <a:r>
              <a:rPr lang="en-US" dirty="0" smtClean="0"/>
              <a:t>Name</a:t>
            </a:r>
          </a:p>
          <a:p>
            <a:pPr lvl="1"/>
            <a:endParaRPr lang="en-US" dirty="0"/>
          </a:p>
        </p:txBody>
      </p:sp>
      <p:sp>
        <p:nvSpPr>
          <p:cNvPr id="68" name="Text Placeholder 56"/>
          <p:cNvSpPr>
            <a:spLocks noGrp="1"/>
          </p:cNvSpPr>
          <p:nvPr>
            <p:ph type="body" sz="quarter" idx="20" hasCustomPrompt="1"/>
          </p:nvPr>
        </p:nvSpPr>
        <p:spPr>
          <a:xfrm>
            <a:off x="6381733" y="6143621"/>
            <a:ext cx="2357437" cy="500043"/>
          </a:xfrm>
          <a:prstGeom prst="rect">
            <a:avLst/>
          </a:prstGeom>
        </p:spPr>
        <p:txBody>
          <a:bodyPr/>
          <a:lstStyle>
            <a:lvl1pPr algn="l">
              <a:buNone/>
              <a:defRPr sz="1200" b="0"/>
            </a:lvl1pPr>
            <a:lvl2pPr>
              <a:buNone/>
              <a:defRPr/>
            </a:lvl2pPr>
          </a:lstStyle>
          <a:p>
            <a:pPr lvl="0"/>
            <a:r>
              <a:rPr lang="en-US" dirty="0" smtClean="0"/>
              <a:t>Cultivation details</a:t>
            </a:r>
          </a:p>
          <a:p>
            <a:pPr lvl="1"/>
            <a:endParaRPr lang="en-US" dirty="0"/>
          </a:p>
        </p:txBody>
      </p:sp>
      <p:sp>
        <p:nvSpPr>
          <p:cNvPr id="69" name="Picture Placeholder 59"/>
          <p:cNvSpPr>
            <a:spLocks noGrp="1"/>
          </p:cNvSpPr>
          <p:nvPr>
            <p:ph type="pic" sz="quarter" idx="21"/>
          </p:nvPr>
        </p:nvSpPr>
        <p:spPr>
          <a:xfrm>
            <a:off x="6381760" y="4286254"/>
            <a:ext cx="2357437" cy="18573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167581" y="212702"/>
            <a:ext cx="2357454" cy="2644794"/>
          </a:xfrm>
          <a:prstGeom prst="rect">
            <a:avLst/>
          </a:prstGeom>
          <a:solidFill>
            <a:schemeClr val="bg1"/>
          </a:solidFill>
          <a:ln w="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212702"/>
            <a:ext cx="10167974" cy="3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 userDrawn="1"/>
        </p:nvCxnSpPr>
        <p:spPr>
          <a:xfrm>
            <a:off x="0" y="2857496"/>
            <a:ext cx="9906000" cy="3176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 rot="5400000">
            <a:off x="1523206" y="3429000"/>
            <a:ext cx="6858000" cy="158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>
            <a:off x="0" y="3427363"/>
            <a:ext cx="9906000" cy="1637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 userDrawn="1"/>
        </p:nvCxnSpPr>
        <p:spPr>
          <a:xfrm>
            <a:off x="0" y="4000504"/>
            <a:ext cx="9906000" cy="3176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 userDrawn="1"/>
        </p:nvSpPr>
        <p:spPr>
          <a:xfrm>
            <a:off x="1167581" y="4000504"/>
            <a:ext cx="2357454" cy="2644794"/>
          </a:xfrm>
          <a:prstGeom prst="rect">
            <a:avLst/>
          </a:prstGeom>
          <a:solidFill>
            <a:schemeClr val="bg1"/>
          </a:solidFill>
          <a:ln w="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 userDrawn="1"/>
        </p:nvSpPr>
        <p:spPr>
          <a:xfrm>
            <a:off x="6381760" y="212702"/>
            <a:ext cx="2357454" cy="2644794"/>
          </a:xfrm>
          <a:prstGeom prst="rect">
            <a:avLst/>
          </a:prstGeom>
          <a:solidFill>
            <a:schemeClr val="bg1"/>
          </a:solidFill>
          <a:ln w="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 userDrawn="1"/>
        </p:nvSpPr>
        <p:spPr>
          <a:xfrm>
            <a:off x="6381760" y="4000504"/>
            <a:ext cx="2357454" cy="2644794"/>
          </a:xfrm>
          <a:prstGeom prst="rect">
            <a:avLst/>
          </a:prstGeom>
          <a:solidFill>
            <a:schemeClr val="bg1"/>
          </a:solidFill>
          <a:ln w="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6642038"/>
            <a:ext cx="10167974" cy="3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166813" y="214291"/>
            <a:ext cx="2357437" cy="2643206"/>
          </a:xfrm>
        </p:spPr>
        <p:txBody>
          <a:bodyPr/>
          <a:lstStyle/>
          <a:p>
            <a:pPr algn="l"/>
            <a:endParaRPr lang="en-GB" dirty="0" smtClean="0">
              <a:solidFill>
                <a:schemeClr val="bg1">
                  <a:lumMod val="75000"/>
                </a:schemeClr>
              </a:solidFill>
            </a:endParaRPr>
          </a:p>
          <a:p>
            <a:pPr algn="l"/>
            <a:endParaRPr lang="en-GB" dirty="0" smtClean="0">
              <a:solidFill>
                <a:schemeClr val="bg1">
                  <a:lumMod val="75000"/>
                </a:schemeClr>
              </a:solidFill>
            </a:endParaRPr>
          </a:p>
          <a:p>
            <a:pPr algn="l"/>
            <a:r>
              <a:rPr lang="en-GB" dirty="0" smtClean="0">
                <a:solidFill>
                  <a:schemeClr val="bg1">
                    <a:lumMod val="75000"/>
                  </a:schemeClr>
                </a:solidFill>
              </a:rPr>
              <a:t>____________________________</a:t>
            </a:r>
            <a:endParaRPr lang="en-GB" dirty="0" smtClean="0">
              <a:solidFill>
                <a:schemeClr val="bg1">
                  <a:lumMod val="75000"/>
                </a:schemeClr>
              </a:solidFill>
            </a:endParaRPr>
          </a:p>
          <a:p>
            <a:pPr algn="l"/>
            <a:r>
              <a:rPr lang="en-GB" dirty="0" smtClean="0"/>
              <a:t>Notes:</a:t>
            </a:r>
          </a:p>
          <a:p>
            <a:pPr algn="l"/>
            <a:r>
              <a:rPr lang="en-GB" sz="1400" dirty="0" smtClean="0">
                <a:solidFill>
                  <a:schemeClr val="bg1">
                    <a:lumMod val="75000"/>
                  </a:schemeClr>
                </a:solidFill>
              </a:rPr>
              <a:t>________________________</a:t>
            </a:r>
          </a:p>
          <a:p>
            <a:pPr algn="l"/>
            <a:r>
              <a:rPr lang="en-GB" sz="1400" dirty="0" smtClean="0">
                <a:solidFill>
                  <a:schemeClr val="bg1">
                    <a:lumMod val="75000"/>
                  </a:schemeClr>
                </a:solidFill>
              </a:rPr>
              <a:t>________________________</a:t>
            </a:r>
            <a:endParaRPr lang="en-GB" sz="1400" dirty="0" smtClean="0">
              <a:solidFill>
                <a:schemeClr val="bg1">
                  <a:lumMod val="75000"/>
                </a:schemeClr>
              </a:solidFill>
            </a:endParaRPr>
          </a:p>
          <a:p>
            <a:pPr algn="l"/>
            <a:r>
              <a:rPr lang="en-GB" sz="1400" dirty="0" smtClean="0">
                <a:solidFill>
                  <a:schemeClr val="bg1">
                    <a:lumMod val="75000"/>
                  </a:schemeClr>
                </a:solidFill>
              </a:rPr>
              <a:t>________________________</a:t>
            </a:r>
          </a:p>
          <a:p>
            <a:pPr algn="l"/>
            <a:r>
              <a:rPr lang="en-GB" sz="1400" dirty="0" smtClean="0">
                <a:solidFill>
                  <a:schemeClr val="bg1">
                    <a:lumMod val="75000"/>
                  </a:schemeClr>
                </a:solidFill>
              </a:rPr>
              <a:t>________________________</a:t>
            </a:r>
            <a:endParaRPr lang="en-GB" sz="1400" dirty="0" smtClean="0">
              <a:solidFill>
                <a:schemeClr val="bg1">
                  <a:lumMod val="75000"/>
                </a:schemeClr>
              </a:solidFill>
            </a:endParaRPr>
          </a:p>
          <a:p>
            <a:pPr algn="l"/>
            <a:r>
              <a:rPr lang="en-GB" sz="1400" dirty="0" smtClean="0">
                <a:solidFill>
                  <a:schemeClr val="bg1">
                    <a:lumMod val="75000"/>
                  </a:schemeClr>
                </a:solidFill>
              </a:rPr>
              <a:t>________________________</a:t>
            </a:r>
            <a:endParaRPr lang="en-GB" sz="1400" dirty="0" smtClean="0">
              <a:solidFill>
                <a:schemeClr val="bg1">
                  <a:lumMod val="75000"/>
                </a:schemeClr>
              </a:solidFill>
            </a:endParaRPr>
          </a:p>
          <a:p>
            <a:pPr algn="l"/>
            <a:r>
              <a:rPr lang="en-GB" sz="1400" dirty="0" smtClean="0">
                <a:solidFill>
                  <a:schemeClr val="bg1">
                    <a:lumMod val="75000"/>
                  </a:schemeClr>
                </a:solidFill>
              </a:rPr>
              <a:t>________________________</a:t>
            </a:r>
            <a:endParaRPr lang="en-GB" sz="1400" dirty="0" smtClean="0">
              <a:solidFill>
                <a:schemeClr val="bg1">
                  <a:lumMod val="75000"/>
                </a:schemeClr>
              </a:solidFill>
            </a:endParaRPr>
          </a:p>
          <a:p>
            <a:pPr algn="l"/>
            <a:endParaRPr lang="en-GB" dirty="0" smtClean="0"/>
          </a:p>
          <a:p>
            <a:pPr algn="l"/>
            <a:endParaRPr lang="en-GB" dirty="0" smtClean="0"/>
          </a:p>
        </p:txBody>
      </p:sp>
      <p:sp>
        <p:nvSpPr>
          <p:cNvPr id="20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381760" y="214290"/>
            <a:ext cx="2357437" cy="2643206"/>
          </a:xfrm>
        </p:spPr>
        <p:txBody>
          <a:bodyPr/>
          <a:lstStyle/>
          <a:p>
            <a:pPr algn="l"/>
            <a:endParaRPr lang="en-GB" dirty="0" smtClean="0">
              <a:solidFill>
                <a:schemeClr val="bg1">
                  <a:lumMod val="75000"/>
                </a:schemeClr>
              </a:solidFill>
            </a:endParaRPr>
          </a:p>
          <a:p>
            <a:pPr algn="l"/>
            <a:endParaRPr lang="en-GB" dirty="0" smtClean="0">
              <a:solidFill>
                <a:schemeClr val="bg1">
                  <a:lumMod val="75000"/>
                </a:schemeClr>
              </a:solidFill>
            </a:endParaRPr>
          </a:p>
          <a:p>
            <a:pPr algn="l"/>
            <a:r>
              <a:rPr lang="en-GB" dirty="0" smtClean="0">
                <a:solidFill>
                  <a:schemeClr val="bg1">
                    <a:lumMod val="75000"/>
                  </a:schemeClr>
                </a:solidFill>
              </a:rPr>
              <a:t>____________________________</a:t>
            </a:r>
            <a:endParaRPr lang="en-GB" dirty="0" smtClean="0">
              <a:solidFill>
                <a:schemeClr val="bg1">
                  <a:lumMod val="75000"/>
                </a:schemeClr>
              </a:solidFill>
            </a:endParaRPr>
          </a:p>
          <a:p>
            <a:pPr algn="l"/>
            <a:r>
              <a:rPr lang="en-GB" dirty="0" smtClean="0"/>
              <a:t>Notes:</a:t>
            </a:r>
          </a:p>
          <a:p>
            <a:pPr algn="l"/>
            <a:r>
              <a:rPr lang="en-GB" sz="1400" dirty="0" smtClean="0">
                <a:solidFill>
                  <a:schemeClr val="bg1">
                    <a:lumMod val="75000"/>
                  </a:schemeClr>
                </a:solidFill>
              </a:rPr>
              <a:t>________________________</a:t>
            </a:r>
          </a:p>
          <a:p>
            <a:pPr algn="l"/>
            <a:r>
              <a:rPr lang="en-GB" sz="1400" dirty="0" smtClean="0">
                <a:solidFill>
                  <a:schemeClr val="bg1">
                    <a:lumMod val="75000"/>
                  </a:schemeClr>
                </a:solidFill>
              </a:rPr>
              <a:t>________________________</a:t>
            </a:r>
            <a:endParaRPr lang="en-GB" sz="1400" dirty="0" smtClean="0">
              <a:solidFill>
                <a:schemeClr val="bg1">
                  <a:lumMod val="75000"/>
                </a:schemeClr>
              </a:solidFill>
            </a:endParaRPr>
          </a:p>
          <a:p>
            <a:pPr algn="l"/>
            <a:r>
              <a:rPr lang="en-GB" sz="1400" dirty="0" smtClean="0">
                <a:solidFill>
                  <a:schemeClr val="bg1">
                    <a:lumMod val="75000"/>
                  </a:schemeClr>
                </a:solidFill>
              </a:rPr>
              <a:t>________________________</a:t>
            </a:r>
          </a:p>
          <a:p>
            <a:pPr algn="l"/>
            <a:r>
              <a:rPr lang="en-GB" sz="1400" dirty="0" smtClean="0">
                <a:solidFill>
                  <a:schemeClr val="bg1">
                    <a:lumMod val="75000"/>
                  </a:schemeClr>
                </a:solidFill>
              </a:rPr>
              <a:t>________________________</a:t>
            </a:r>
            <a:endParaRPr lang="en-GB" sz="1400" dirty="0" smtClean="0">
              <a:solidFill>
                <a:schemeClr val="bg1">
                  <a:lumMod val="75000"/>
                </a:schemeClr>
              </a:solidFill>
            </a:endParaRPr>
          </a:p>
          <a:p>
            <a:pPr algn="l"/>
            <a:r>
              <a:rPr lang="en-GB" sz="1400" dirty="0" smtClean="0">
                <a:solidFill>
                  <a:schemeClr val="bg1">
                    <a:lumMod val="75000"/>
                  </a:schemeClr>
                </a:solidFill>
              </a:rPr>
              <a:t>________________________</a:t>
            </a:r>
            <a:endParaRPr lang="en-GB" sz="1400" dirty="0" smtClean="0">
              <a:solidFill>
                <a:schemeClr val="bg1">
                  <a:lumMod val="75000"/>
                </a:schemeClr>
              </a:solidFill>
            </a:endParaRPr>
          </a:p>
          <a:p>
            <a:pPr algn="l"/>
            <a:r>
              <a:rPr lang="en-GB" sz="1400" dirty="0" smtClean="0">
                <a:solidFill>
                  <a:schemeClr val="bg1">
                    <a:lumMod val="75000"/>
                  </a:schemeClr>
                </a:solidFill>
              </a:rPr>
              <a:t>________________________</a:t>
            </a:r>
            <a:endParaRPr lang="en-GB" sz="1400" dirty="0" smtClean="0">
              <a:solidFill>
                <a:schemeClr val="bg1">
                  <a:lumMod val="75000"/>
                </a:schemeClr>
              </a:solidFill>
            </a:endParaRPr>
          </a:p>
          <a:p>
            <a:pPr algn="l"/>
            <a:endParaRPr lang="en-GB" dirty="0" smtClean="0"/>
          </a:p>
          <a:p>
            <a:pPr algn="l"/>
            <a:endParaRPr lang="en-GB" dirty="0" smtClean="0"/>
          </a:p>
        </p:txBody>
      </p:sp>
      <p:sp>
        <p:nvSpPr>
          <p:cNvPr id="21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166786" y="4000504"/>
            <a:ext cx="2357437" cy="2643206"/>
          </a:xfrm>
        </p:spPr>
        <p:txBody>
          <a:bodyPr/>
          <a:lstStyle/>
          <a:p>
            <a:pPr algn="l"/>
            <a:endParaRPr lang="en-GB" dirty="0" smtClean="0">
              <a:solidFill>
                <a:schemeClr val="bg1">
                  <a:lumMod val="75000"/>
                </a:schemeClr>
              </a:solidFill>
            </a:endParaRPr>
          </a:p>
          <a:p>
            <a:pPr algn="l"/>
            <a:endParaRPr lang="en-GB" dirty="0" smtClean="0">
              <a:solidFill>
                <a:schemeClr val="bg1">
                  <a:lumMod val="75000"/>
                </a:schemeClr>
              </a:solidFill>
            </a:endParaRPr>
          </a:p>
          <a:p>
            <a:pPr algn="l"/>
            <a:r>
              <a:rPr lang="en-GB" dirty="0" smtClean="0">
                <a:solidFill>
                  <a:schemeClr val="bg1">
                    <a:lumMod val="75000"/>
                  </a:schemeClr>
                </a:solidFill>
              </a:rPr>
              <a:t>____________________________</a:t>
            </a:r>
            <a:endParaRPr lang="en-GB" dirty="0" smtClean="0">
              <a:solidFill>
                <a:schemeClr val="bg1">
                  <a:lumMod val="75000"/>
                </a:schemeClr>
              </a:solidFill>
            </a:endParaRPr>
          </a:p>
          <a:p>
            <a:pPr algn="l"/>
            <a:r>
              <a:rPr lang="en-GB" dirty="0" smtClean="0"/>
              <a:t>Notes:</a:t>
            </a:r>
          </a:p>
          <a:p>
            <a:pPr algn="l"/>
            <a:r>
              <a:rPr lang="en-GB" sz="1400" dirty="0" smtClean="0">
                <a:solidFill>
                  <a:schemeClr val="bg1">
                    <a:lumMod val="75000"/>
                  </a:schemeClr>
                </a:solidFill>
              </a:rPr>
              <a:t>________________________</a:t>
            </a:r>
          </a:p>
          <a:p>
            <a:pPr algn="l"/>
            <a:r>
              <a:rPr lang="en-GB" sz="1400" dirty="0" smtClean="0">
                <a:solidFill>
                  <a:schemeClr val="bg1">
                    <a:lumMod val="75000"/>
                  </a:schemeClr>
                </a:solidFill>
              </a:rPr>
              <a:t>________________________</a:t>
            </a:r>
            <a:endParaRPr lang="en-GB" sz="1400" dirty="0" smtClean="0">
              <a:solidFill>
                <a:schemeClr val="bg1">
                  <a:lumMod val="75000"/>
                </a:schemeClr>
              </a:solidFill>
            </a:endParaRPr>
          </a:p>
          <a:p>
            <a:pPr algn="l"/>
            <a:r>
              <a:rPr lang="en-GB" sz="1400" dirty="0" smtClean="0">
                <a:solidFill>
                  <a:schemeClr val="bg1">
                    <a:lumMod val="75000"/>
                  </a:schemeClr>
                </a:solidFill>
              </a:rPr>
              <a:t>________________________</a:t>
            </a:r>
          </a:p>
          <a:p>
            <a:pPr algn="l"/>
            <a:r>
              <a:rPr lang="en-GB" sz="1400" dirty="0" smtClean="0">
                <a:solidFill>
                  <a:schemeClr val="bg1">
                    <a:lumMod val="75000"/>
                  </a:schemeClr>
                </a:solidFill>
              </a:rPr>
              <a:t>________________________</a:t>
            </a:r>
            <a:endParaRPr lang="en-GB" sz="1400" dirty="0" smtClean="0">
              <a:solidFill>
                <a:schemeClr val="bg1">
                  <a:lumMod val="75000"/>
                </a:schemeClr>
              </a:solidFill>
            </a:endParaRPr>
          </a:p>
          <a:p>
            <a:pPr algn="l"/>
            <a:r>
              <a:rPr lang="en-GB" sz="1400" dirty="0" smtClean="0">
                <a:solidFill>
                  <a:schemeClr val="bg1">
                    <a:lumMod val="75000"/>
                  </a:schemeClr>
                </a:solidFill>
              </a:rPr>
              <a:t>________________________</a:t>
            </a:r>
            <a:endParaRPr lang="en-GB" sz="1400" dirty="0" smtClean="0">
              <a:solidFill>
                <a:schemeClr val="bg1">
                  <a:lumMod val="75000"/>
                </a:schemeClr>
              </a:solidFill>
            </a:endParaRPr>
          </a:p>
          <a:p>
            <a:pPr algn="l"/>
            <a:r>
              <a:rPr lang="en-GB" sz="1400" dirty="0" smtClean="0">
                <a:solidFill>
                  <a:schemeClr val="bg1">
                    <a:lumMod val="75000"/>
                  </a:schemeClr>
                </a:solidFill>
              </a:rPr>
              <a:t>________________________</a:t>
            </a:r>
            <a:endParaRPr lang="en-GB" sz="1400" dirty="0" smtClean="0">
              <a:solidFill>
                <a:schemeClr val="bg1">
                  <a:lumMod val="75000"/>
                </a:schemeClr>
              </a:solidFill>
            </a:endParaRPr>
          </a:p>
          <a:p>
            <a:pPr algn="l"/>
            <a:endParaRPr lang="en-GB" dirty="0" smtClean="0"/>
          </a:p>
          <a:p>
            <a:pPr algn="l"/>
            <a:endParaRPr lang="en-GB" dirty="0" smtClean="0"/>
          </a:p>
        </p:txBody>
      </p:sp>
      <p:sp>
        <p:nvSpPr>
          <p:cNvPr id="2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6381760" y="4000504"/>
            <a:ext cx="2357437" cy="2643206"/>
          </a:xfrm>
        </p:spPr>
        <p:txBody>
          <a:bodyPr/>
          <a:lstStyle/>
          <a:p>
            <a:pPr algn="l"/>
            <a:endParaRPr lang="en-GB" dirty="0" smtClean="0">
              <a:solidFill>
                <a:schemeClr val="bg1">
                  <a:lumMod val="75000"/>
                </a:schemeClr>
              </a:solidFill>
            </a:endParaRPr>
          </a:p>
          <a:p>
            <a:pPr algn="l"/>
            <a:endParaRPr lang="en-GB" dirty="0" smtClean="0">
              <a:solidFill>
                <a:schemeClr val="bg1">
                  <a:lumMod val="75000"/>
                </a:schemeClr>
              </a:solidFill>
            </a:endParaRPr>
          </a:p>
          <a:p>
            <a:pPr algn="l"/>
            <a:r>
              <a:rPr lang="en-GB" dirty="0" smtClean="0">
                <a:solidFill>
                  <a:schemeClr val="bg1">
                    <a:lumMod val="75000"/>
                  </a:schemeClr>
                </a:solidFill>
              </a:rPr>
              <a:t>____________________________</a:t>
            </a:r>
            <a:endParaRPr lang="en-GB" dirty="0" smtClean="0">
              <a:solidFill>
                <a:schemeClr val="bg1">
                  <a:lumMod val="75000"/>
                </a:schemeClr>
              </a:solidFill>
            </a:endParaRPr>
          </a:p>
          <a:p>
            <a:pPr algn="l"/>
            <a:r>
              <a:rPr lang="en-GB" dirty="0" smtClean="0"/>
              <a:t>Notes:</a:t>
            </a:r>
          </a:p>
          <a:p>
            <a:pPr algn="l"/>
            <a:r>
              <a:rPr lang="en-GB" sz="1400" dirty="0" smtClean="0">
                <a:solidFill>
                  <a:schemeClr val="bg1">
                    <a:lumMod val="75000"/>
                  </a:schemeClr>
                </a:solidFill>
              </a:rPr>
              <a:t>________________________</a:t>
            </a:r>
          </a:p>
          <a:p>
            <a:pPr algn="l"/>
            <a:r>
              <a:rPr lang="en-GB" sz="1400" dirty="0" smtClean="0">
                <a:solidFill>
                  <a:schemeClr val="bg1">
                    <a:lumMod val="75000"/>
                  </a:schemeClr>
                </a:solidFill>
              </a:rPr>
              <a:t>________________________</a:t>
            </a:r>
            <a:endParaRPr lang="en-GB" sz="1400" dirty="0" smtClean="0">
              <a:solidFill>
                <a:schemeClr val="bg1">
                  <a:lumMod val="75000"/>
                </a:schemeClr>
              </a:solidFill>
            </a:endParaRPr>
          </a:p>
          <a:p>
            <a:pPr algn="l"/>
            <a:r>
              <a:rPr lang="en-GB" sz="1400" dirty="0" smtClean="0">
                <a:solidFill>
                  <a:schemeClr val="bg1">
                    <a:lumMod val="75000"/>
                  </a:schemeClr>
                </a:solidFill>
              </a:rPr>
              <a:t>________________________</a:t>
            </a:r>
          </a:p>
          <a:p>
            <a:pPr algn="l"/>
            <a:r>
              <a:rPr lang="en-GB" sz="1400" dirty="0" smtClean="0">
                <a:solidFill>
                  <a:schemeClr val="bg1">
                    <a:lumMod val="75000"/>
                  </a:schemeClr>
                </a:solidFill>
              </a:rPr>
              <a:t>________________________</a:t>
            </a:r>
            <a:endParaRPr lang="en-GB" sz="1400" dirty="0" smtClean="0">
              <a:solidFill>
                <a:schemeClr val="bg1">
                  <a:lumMod val="75000"/>
                </a:schemeClr>
              </a:solidFill>
            </a:endParaRPr>
          </a:p>
          <a:p>
            <a:pPr algn="l"/>
            <a:r>
              <a:rPr lang="en-GB" sz="1400" dirty="0" smtClean="0">
                <a:solidFill>
                  <a:schemeClr val="bg1">
                    <a:lumMod val="75000"/>
                  </a:schemeClr>
                </a:solidFill>
              </a:rPr>
              <a:t>________________________</a:t>
            </a:r>
            <a:endParaRPr lang="en-GB" sz="1400" dirty="0" smtClean="0">
              <a:solidFill>
                <a:schemeClr val="bg1">
                  <a:lumMod val="75000"/>
                </a:schemeClr>
              </a:solidFill>
            </a:endParaRPr>
          </a:p>
          <a:p>
            <a:pPr algn="l"/>
            <a:r>
              <a:rPr lang="en-GB" sz="1400" dirty="0" smtClean="0">
                <a:solidFill>
                  <a:schemeClr val="bg1">
                    <a:lumMod val="75000"/>
                  </a:schemeClr>
                </a:solidFill>
              </a:rPr>
              <a:t>________________________</a:t>
            </a:r>
            <a:endParaRPr lang="en-GB" sz="1400" dirty="0" smtClean="0">
              <a:solidFill>
                <a:schemeClr val="bg1">
                  <a:lumMod val="75000"/>
                </a:schemeClr>
              </a:solidFill>
            </a:endParaRPr>
          </a:p>
          <a:p>
            <a:pPr algn="l"/>
            <a:endParaRPr lang="en-GB" dirty="0" smtClean="0"/>
          </a:p>
          <a:p>
            <a:pPr algn="l"/>
            <a:endParaRPr lang="en-GB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36</Words>
  <Application>Microsoft Office PowerPoint</Application>
  <PresentationFormat>A4 Paper (210x297 mm)</PresentationFormat>
  <Paragraphs>40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Andrew</dc:creator>
  <cp:lastModifiedBy>Andrew</cp:lastModifiedBy>
  <cp:revision>21</cp:revision>
  <dcterms:created xsi:type="dcterms:W3CDTF">2009-12-19T07:17:51Z</dcterms:created>
  <dcterms:modified xsi:type="dcterms:W3CDTF">2009-12-19T09:11:34Z</dcterms:modified>
</cp:coreProperties>
</file>